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58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245" y="675488"/>
            <a:ext cx="8261557" cy="3642513"/>
          </a:xfrm>
        </p:spPr>
        <p:txBody>
          <a:bodyPr anchor="b">
            <a:normAutofit/>
          </a:bodyPr>
          <a:lstStyle>
            <a:lvl1pPr algn="ctr">
              <a:defRPr sz="4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1245" y="4404360"/>
            <a:ext cx="8261557" cy="2514989"/>
          </a:xfrm>
        </p:spPr>
        <p:txBody>
          <a:bodyPr anchor="t">
            <a:normAutofit/>
          </a:bodyPr>
          <a:lstStyle>
            <a:lvl1pPr marL="0" indent="0" algn="ctr">
              <a:buNone/>
              <a:defRPr sz="19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50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5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08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1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23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10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5" y="4961150"/>
            <a:ext cx="8154308" cy="1028506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9446" y="1129013"/>
            <a:ext cx="8031570" cy="337860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0"/>
            </a:lvl1pPr>
            <a:lvl2pPr marL="502920" indent="0">
              <a:buNone/>
              <a:defRPr sz="1760"/>
            </a:lvl2pPr>
            <a:lvl3pPr marL="1005840" indent="0">
              <a:buNone/>
              <a:defRPr sz="1760"/>
            </a:lvl3pPr>
            <a:lvl4pPr marL="1508760" indent="0">
              <a:buNone/>
              <a:defRPr sz="1760"/>
            </a:lvl4pPr>
            <a:lvl5pPr marL="2011680" indent="0">
              <a:buNone/>
              <a:defRPr sz="1760"/>
            </a:lvl5pPr>
            <a:lvl6pPr marL="2514600" indent="0">
              <a:buNone/>
              <a:defRPr sz="1760"/>
            </a:lvl6pPr>
            <a:lvl7pPr marL="3017520" indent="0">
              <a:buNone/>
              <a:defRPr sz="1760"/>
            </a:lvl7pPr>
            <a:lvl8pPr marL="3520440" indent="0">
              <a:buNone/>
              <a:defRPr sz="1760"/>
            </a:lvl8pPr>
            <a:lvl9pPr marL="4023360" indent="0">
              <a:buNone/>
              <a:defRPr sz="1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5" y="5989655"/>
            <a:ext cx="8154308" cy="926013"/>
          </a:xfrm>
        </p:spPr>
        <p:txBody>
          <a:bodyPr>
            <a:normAutofit/>
          </a:bodyPr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9446" y="7005524"/>
            <a:ext cx="5871006" cy="413808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571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82" y="675487"/>
            <a:ext cx="8262621" cy="3556153"/>
          </a:xfrm>
        </p:spPr>
        <p:txBody>
          <a:bodyPr anchor="ctr">
            <a:normAutofit/>
          </a:bodyPr>
          <a:lstStyle>
            <a:lvl1pPr algn="l">
              <a:defRPr sz="308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82" y="4922520"/>
            <a:ext cx="8262621" cy="1993148"/>
          </a:xfrm>
        </p:spPr>
        <p:txBody>
          <a:bodyPr anchor="ctr">
            <a:normAutofit/>
          </a:bodyPr>
          <a:lstStyle>
            <a:lvl1pPr marL="0" indent="0" algn="l">
              <a:buNone/>
              <a:defRPr sz="19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853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42200" y="974980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77705" y="3384046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437" y="675488"/>
            <a:ext cx="7671527" cy="3449956"/>
          </a:xfrm>
        </p:spPr>
        <p:txBody>
          <a:bodyPr anchor="ctr">
            <a:normAutofit/>
          </a:bodyPr>
          <a:lstStyle>
            <a:lvl1pPr algn="l">
              <a:defRPr sz="308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82080" y="4137353"/>
            <a:ext cx="7294241" cy="4318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540"/>
            </a:lvl1pPr>
            <a:lvl2pPr marL="502920" indent="0">
              <a:buFontTx/>
              <a:buNone/>
              <a:defRPr/>
            </a:lvl2pPr>
            <a:lvl3pPr marL="1005840" indent="0">
              <a:buFontTx/>
              <a:buNone/>
              <a:defRPr/>
            </a:lvl3pPr>
            <a:lvl4pPr marL="1508760" indent="0">
              <a:buFontTx/>
              <a:buNone/>
              <a:defRPr/>
            </a:lvl4pPr>
            <a:lvl5pPr marL="2011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82" y="5260033"/>
            <a:ext cx="8262620" cy="1640840"/>
          </a:xfrm>
        </p:spPr>
        <p:txBody>
          <a:bodyPr anchor="ctr">
            <a:normAutofit/>
          </a:bodyPr>
          <a:lstStyle>
            <a:lvl1pPr marL="0" indent="0" algn="l">
              <a:buNone/>
              <a:defRPr sz="19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854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82" y="4084041"/>
            <a:ext cx="8263572" cy="1664640"/>
          </a:xfrm>
        </p:spPr>
        <p:txBody>
          <a:bodyPr anchor="b">
            <a:normAutofit/>
          </a:bodyPr>
          <a:lstStyle>
            <a:lvl1pPr algn="l">
              <a:defRPr sz="308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117" y="5748681"/>
            <a:ext cx="8263573" cy="1166987"/>
          </a:xfrm>
        </p:spPr>
        <p:txBody>
          <a:bodyPr anchor="t">
            <a:normAutofit/>
          </a:bodyPr>
          <a:lstStyle>
            <a:lvl1pPr marL="0" indent="0" algn="l">
              <a:buNone/>
              <a:defRPr sz="19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195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42200" y="854365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76312" y="3263431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437" y="675488"/>
            <a:ext cx="7671527" cy="3223618"/>
          </a:xfrm>
        </p:spPr>
        <p:txBody>
          <a:bodyPr anchor="ctr">
            <a:normAutofit/>
          </a:bodyPr>
          <a:lstStyle>
            <a:lvl1pPr algn="l">
              <a:defRPr sz="308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00182" y="4404360"/>
            <a:ext cx="8263572" cy="11941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82" y="5598510"/>
            <a:ext cx="8263572" cy="1317158"/>
          </a:xfrm>
        </p:spPr>
        <p:txBody>
          <a:bodyPr anchor="t">
            <a:normAutofit/>
          </a:bodyPr>
          <a:lstStyle>
            <a:lvl1pPr marL="0" indent="0" algn="l">
              <a:buNone/>
              <a:defRPr sz="17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029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259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81" y="675488"/>
            <a:ext cx="8262620" cy="312435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08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00181" y="4174001"/>
            <a:ext cx="8262620" cy="118918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64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82" y="5363187"/>
            <a:ext cx="8262619" cy="1552481"/>
          </a:xfrm>
        </p:spPr>
        <p:txBody>
          <a:bodyPr anchor="t">
            <a:normAutofit/>
          </a:bodyPr>
          <a:lstStyle>
            <a:lvl1pPr marL="0" indent="0" algn="l">
              <a:buNone/>
              <a:defRPr sz="17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029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70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00182" y="675487"/>
            <a:ext cx="8262620" cy="14874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867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6879" y="675487"/>
            <a:ext cx="1955923" cy="62401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0182" y="675487"/>
            <a:ext cx="6186551" cy="624018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22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86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45" y="3706792"/>
            <a:ext cx="8261557" cy="2066412"/>
          </a:xfrm>
        </p:spPr>
        <p:txBody>
          <a:bodyPr anchor="b">
            <a:normAutofit/>
          </a:bodyPr>
          <a:lstStyle>
            <a:lvl1pPr algn="r">
              <a:defRPr sz="308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245" y="5784318"/>
            <a:ext cx="8261557" cy="1131350"/>
          </a:xfrm>
        </p:spPr>
        <p:txBody>
          <a:bodyPr anchor="t">
            <a:normAutofit/>
          </a:bodyPr>
          <a:lstStyle>
            <a:lvl1pPr marL="0" indent="0" algn="r">
              <a:buNone/>
              <a:defRPr sz="19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09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82" y="2335685"/>
            <a:ext cx="4053580" cy="4568842"/>
          </a:xfrm>
        </p:spPr>
        <p:txBody>
          <a:bodyPr>
            <a:normAutofit/>
          </a:bodyPr>
          <a:lstStyle>
            <a:lvl1pPr>
              <a:defRPr sz="1760"/>
            </a:lvl1pPr>
            <a:lvl2pPr>
              <a:defRPr sz="1540"/>
            </a:lvl2pPr>
            <a:lvl3pPr>
              <a:defRPr sz="1320"/>
            </a:lvl3pPr>
            <a:lvl4pPr>
              <a:defRPr sz="1210"/>
            </a:lvl4pPr>
            <a:lvl5pPr>
              <a:defRPr sz="1210"/>
            </a:lvl5pPr>
            <a:lvl6pPr>
              <a:defRPr sz="1210"/>
            </a:lvl6pPr>
            <a:lvl7pPr>
              <a:defRPr sz="1210"/>
            </a:lvl7pPr>
            <a:lvl8pPr>
              <a:defRPr sz="1210"/>
            </a:lvl8pPr>
            <a:lvl9pPr>
              <a:defRPr sz="121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4639" y="2335684"/>
            <a:ext cx="4058163" cy="4568841"/>
          </a:xfrm>
        </p:spPr>
        <p:txBody>
          <a:bodyPr>
            <a:normAutofit/>
          </a:bodyPr>
          <a:lstStyle>
            <a:lvl1pPr>
              <a:defRPr sz="1760"/>
            </a:lvl1pPr>
            <a:lvl2pPr>
              <a:defRPr sz="1540"/>
            </a:lvl2pPr>
            <a:lvl3pPr>
              <a:defRPr sz="1320"/>
            </a:lvl3pPr>
            <a:lvl4pPr>
              <a:defRPr sz="1210"/>
            </a:lvl4pPr>
            <a:lvl5pPr>
              <a:defRPr sz="1210"/>
            </a:lvl5pPr>
            <a:lvl6pPr>
              <a:defRPr sz="1210"/>
            </a:lvl6pPr>
            <a:lvl7pPr>
              <a:defRPr sz="1210"/>
            </a:lvl7pPr>
            <a:lvl8pPr>
              <a:defRPr sz="1210"/>
            </a:lvl8pPr>
            <a:lvl9pPr>
              <a:defRPr sz="121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4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6937" y="2335684"/>
            <a:ext cx="3736824" cy="831409"/>
          </a:xfrm>
        </p:spPr>
        <p:txBody>
          <a:bodyPr anchor="b">
            <a:noAutofit/>
          </a:bodyPr>
          <a:lstStyle>
            <a:lvl1pPr marL="0" indent="0">
              <a:buNone/>
              <a:defRPr sz="2420" b="0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0182" y="3157498"/>
            <a:ext cx="4053580" cy="3758171"/>
          </a:xfrm>
        </p:spPr>
        <p:txBody>
          <a:bodyPr anchor="t">
            <a:normAutofit/>
          </a:bodyPr>
          <a:lstStyle>
            <a:lvl1pPr>
              <a:defRPr sz="1760"/>
            </a:lvl1pPr>
            <a:lvl2pPr>
              <a:defRPr sz="1540"/>
            </a:lvl2pPr>
            <a:lvl3pPr>
              <a:defRPr sz="1320"/>
            </a:lvl3pPr>
            <a:lvl4pPr>
              <a:defRPr sz="1210"/>
            </a:lvl4pPr>
            <a:lvl5pPr>
              <a:defRPr sz="1210"/>
            </a:lvl5pPr>
            <a:lvl6pPr>
              <a:defRPr sz="1210"/>
            </a:lvl6pPr>
            <a:lvl7pPr>
              <a:defRPr sz="1210"/>
            </a:lvl7pPr>
            <a:lvl8pPr>
              <a:defRPr sz="1210"/>
            </a:lvl8pPr>
            <a:lvl9pPr>
              <a:defRPr sz="121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1165" y="2335685"/>
            <a:ext cx="3761637" cy="821813"/>
          </a:xfrm>
        </p:spPr>
        <p:txBody>
          <a:bodyPr anchor="b">
            <a:noAutofit/>
          </a:bodyPr>
          <a:lstStyle>
            <a:lvl1pPr marL="0" indent="0">
              <a:buNone/>
              <a:defRPr sz="2420" b="0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82" y="3157498"/>
            <a:ext cx="4071672" cy="3758171"/>
          </a:xfrm>
        </p:spPr>
        <p:txBody>
          <a:bodyPr anchor="t">
            <a:normAutofit/>
          </a:bodyPr>
          <a:lstStyle>
            <a:lvl1pPr>
              <a:defRPr sz="1760"/>
            </a:lvl1pPr>
            <a:lvl2pPr>
              <a:defRPr sz="1540"/>
            </a:lvl2pPr>
            <a:lvl3pPr>
              <a:defRPr sz="1320"/>
            </a:lvl3pPr>
            <a:lvl4pPr>
              <a:defRPr sz="1210"/>
            </a:lvl4pPr>
            <a:lvl5pPr>
              <a:defRPr sz="1210"/>
            </a:lvl5pPr>
            <a:lvl6pPr>
              <a:defRPr sz="1210"/>
            </a:lvl6pPr>
            <a:lvl7pPr>
              <a:defRPr sz="1210"/>
            </a:lvl7pPr>
            <a:lvl8pPr>
              <a:defRPr sz="1210"/>
            </a:lvl8pPr>
            <a:lvl9pPr>
              <a:defRPr sz="121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8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54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04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82" y="1988918"/>
            <a:ext cx="3002475" cy="1554480"/>
          </a:xfrm>
        </p:spPr>
        <p:txBody>
          <a:bodyPr anchor="b">
            <a:normAutofit/>
          </a:bodyPr>
          <a:lstStyle>
            <a:lvl1pPr algn="l">
              <a:defRPr sz="24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742" y="675488"/>
            <a:ext cx="4951060" cy="6240180"/>
          </a:xfrm>
        </p:spPr>
        <p:txBody>
          <a:bodyPr anchor="ctr">
            <a:normAutofit/>
          </a:bodyPr>
          <a:lstStyle>
            <a:lvl1pPr>
              <a:defRPr sz="1980"/>
            </a:lvl1pPr>
            <a:lvl2pPr>
              <a:defRPr sz="1760"/>
            </a:lvl2pPr>
            <a:lvl3pPr>
              <a:defRPr sz="1540"/>
            </a:lvl3pPr>
            <a:lvl4pPr>
              <a:defRPr sz="1320"/>
            </a:lvl4pPr>
            <a:lvl5pPr>
              <a:defRPr sz="1210"/>
            </a:lvl5pPr>
            <a:lvl6pPr>
              <a:defRPr sz="1210"/>
            </a:lvl6pPr>
            <a:lvl7pPr>
              <a:defRPr sz="1210"/>
            </a:lvl7pPr>
            <a:lvl8pPr>
              <a:defRPr sz="1210"/>
            </a:lvl8pPr>
            <a:lvl9pPr>
              <a:defRPr sz="121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182" y="3543398"/>
            <a:ext cx="3002475" cy="2072640"/>
          </a:xfrm>
        </p:spPr>
        <p:txBody>
          <a:bodyPr>
            <a:normAutofit/>
          </a:bodyPr>
          <a:lstStyle>
            <a:lvl1pPr marL="0" indent="0">
              <a:buNone/>
              <a:defRPr sz="176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15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82" y="2151372"/>
            <a:ext cx="4866183" cy="1554480"/>
          </a:xfrm>
        </p:spPr>
        <p:txBody>
          <a:bodyPr anchor="b">
            <a:normAutofit/>
          </a:bodyPr>
          <a:lstStyle>
            <a:lvl1pPr algn="l">
              <a:defRPr sz="26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66986" y="-20726"/>
            <a:ext cx="2750068" cy="7824216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0"/>
            </a:lvl1pPr>
            <a:lvl2pPr marL="502920" indent="0">
              <a:buNone/>
              <a:defRPr sz="1760"/>
            </a:lvl2pPr>
            <a:lvl3pPr marL="1005840" indent="0">
              <a:buNone/>
              <a:defRPr sz="1760"/>
            </a:lvl3pPr>
            <a:lvl4pPr marL="1508760" indent="0">
              <a:buNone/>
              <a:defRPr sz="1760"/>
            </a:lvl4pPr>
            <a:lvl5pPr marL="2011680" indent="0">
              <a:buNone/>
              <a:defRPr sz="1760"/>
            </a:lvl5pPr>
            <a:lvl6pPr marL="2514600" indent="0">
              <a:buNone/>
              <a:defRPr sz="1760"/>
            </a:lvl6pPr>
            <a:lvl7pPr marL="3017520" indent="0">
              <a:buNone/>
              <a:defRPr sz="1760"/>
            </a:lvl7pPr>
            <a:lvl8pPr marL="3520440" indent="0">
              <a:buNone/>
              <a:defRPr sz="1760"/>
            </a:lvl8pPr>
            <a:lvl9pPr marL="4023360" indent="0">
              <a:buNone/>
              <a:defRPr sz="1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051" y="3705852"/>
            <a:ext cx="4866183" cy="2072640"/>
          </a:xfrm>
        </p:spPr>
        <p:txBody>
          <a:bodyPr>
            <a:normAutofit/>
          </a:bodyPr>
          <a:lstStyle>
            <a:lvl1pPr marL="0" indent="0">
              <a:buNone/>
              <a:defRPr sz="176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76014" y="7005524"/>
            <a:ext cx="790352" cy="41380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00183" y="7005524"/>
            <a:ext cx="4075830" cy="413808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26688" y="7005523"/>
            <a:ext cx="335705" cy="373150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0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82" y="675487"/>
            <a:ext cx="8262620" cy="1487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83" y="2335684"/>
            <a:ext cx="8262619" cy="457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6879" y="7002029"/>
            <a:ext cx="14162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0182" y="7002029"/>
            <a:ext cx="6186551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8923" y="7002029"/>
            <a:ext cx="454831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111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502920" rtl="0" eaLnBrk="1" latinLnBrk="0" hangingPunct="1">
        <a:spcBef>
          <a:spcPct val="0"/>
        </a:spcBef>
        <a:buNone/>
        <a:defRPr sz="308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14325" indent="-314325" algn="l" defTabSz="502920" rtl="0" eaLnBrk="1" latinLnBrk="0" hangingPunct="1">
        <a:spcBef>
          <a:spcPct val="20000"/>
        </a:spcBef>
        <a:spcAft>
          <a:spcPts val="660"/>
        </a:spcAft>
        <a:buClr>
          <a:schemeClr val="tx1"/>
        </a:buClr>
        <a:buSzPct val="130000"/>
        <a:buFont typeface="Arial"/>
        <a:buChar char="•"/>
        <a:defRPr sz="19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17245" indent="-314325" algn="l" defTabSz="502920" rtl="0" eaLnBrk="1" latinLnBrk="0" hangingPunct="1">
        <a:spcBef>
          <a:spcPct val="20000"/>
        </a:spcBef>
        <a:spcAft>
          <a:spcPts val="660"/>
        </a:spcAft>
        <a:buClr>
          <a:schemeClr val="tx1"/>
        </a:buClr>
        <a:buSzPct val="130000"/>
        <a:buFont typeface="Arial"/>
        <a:buChar char="•"/>
        <a:defRPr sz="17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320165" indent="-314325" algn="l" defTabSz="502920" rtl="0" eaLnBrk="1" latinLnBrk="0" hangingPunct="1">
        <a:spcBef>
          <a:spcPct val="20000"/>
        </a:spcBef>
        <a:spcAft>
          <a:spcPts val="660"/>
        </a:spcAft>
        <a:buClr>
          <a:schemeClr val="tx1"/>
        </a:buClr>
        <a:buSzPct val="130000"/>
        <a:buFont typeface="Arial"/>
        <a:buChar char="•"/>
        <a:defRPr sz="15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697355" indent="-188595" algn="l" defTabSz="502920" rtl="0" eaLnBrk="1" latinLnBrk="0" hangingPunct="1">
        <a:spcBef>
          <a:spcPct val="20000"/>
        </a:spcBef>
        <a:spcAft>
          <a:spcPts val="660"/>
        </a:spcAft>
        <a:buClr>
          <a:schemeClr val="tx1"/>
        </a:buClr>
        <a:buSzPct val="130000"/>
        <a:buFont typeface="Arial"/>
        <a:buChar char="•"/>
        <a:defRPr sz="15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200275" indent="-188595" algn="l" defTabSz="502920" rtl="0" eaLnBrk="1" latinLnBrk="0" hangingPunct="1">
        <a:spcBef>
          <a:spcPct val="20000"/>
        </a:spcBef>
        <a:spcAft>
          <a:spcPts val="660"/>
        </a:spcAft>
        <a:buClr>
          <a:schemeClr val="tx1"/>
        </a:buClr>
        <a:buSzPct val="130000"/>
        <a:buFont typeface="Arial"/>
        <a:buChar char="•"/>
        <a:defRPr sz="13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766060" indent="-251460" algn="l" defTabSz="502920" rtl="0" eaLnBrk="1" latinLnBrk="0" hangingPunct="1">
        <a:spcBef>
          <a:spcPct val="20000"/>
        </a:spcBef>
        <a:spcAft>
          <a:spcPts val="660"/>
        </a:spcAft>
        <a:buClr>
          <a:schemeClr val="tx1"/>
        </a:buClr>
        <a:buSzPct val="130000"/>
        <a:buFont typeface="Arial"/>
        <a:buChar char="•"/>
        <a:defRPr sz="121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268980" indent="-251460" algn="l" defTabSz="502920" rtl="0" eaLnBrk="1" latinLnBrk="0" hangingPunct="1">
        <a:spcBef>
          <a:spcPct val="20000"/>
        </a:spcBef>
        <a:spcAft>
          <a:spcPts val="660"/>
        </a:spcAft>
        <a:buClr>
          <a:schemeClr val="tx1"/>
        </a:buClr>
        <a:buSzPct val="130000"/>
        <a:buFont typeface="Arial"/>
        <a:buChar char="•"/>
        <a:defRPr sz="121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771900" indent="-251460" algn="l" defTabSz="502920" rtl="0" eaLnBrk="1" latinLnBrk="0" hangingPunct="1">
        <a:spcBef>
          <a:spcPct val="20000"/>
        </a:spcBef>
        <a:spcAft>
          <a:spcPts val="660"/>
        </a:spcAft>
        <a:buClr>
          <a:schemeClr val="tx1"/>
        </a:buClr>
        <a:buSzPct val="130000"/>
        <a:buFont typeface="Arial"/>
        <a:buChar char="•"/>
        <a:defRPr sz="121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274820" indent="-251460" algn="l" defTabSz="502920" rtl="0" eaLnBrk="1" latinLnBrk="0" hangingPunct="1">
        <a:spcBef>
          <a:spcPct val="20000"/>
        </a:spcBef>
        <a:spcAft>
          <a:spcPts val="660"/>
        </a:spcAft>
        <a:buClr>
          <a:schemeClr val="tx1"/>
        </a:buClr>
        <a:buSzPct val="100000"/>
        <a:buFont typeface="Arial"/>
        <a:buChar char="•"/>
        <a:defRPr sz="121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sp>
        <p:nvSpPr>
          <p:cNvPr id="3" name="object 3"/>
          <p:cNvSpPr/>
          <p:nvPr/>
        </p:nvSpPr>
        <p:spPr>
          <a:xfrm>
            <a:off x="429768" y="4221480"/>
            <a:ext cx="9302750" cy="995680"/>
          </a:xfrm>
          <a:custGeom>
            <a:avLst/>
            <a:gdLst/>
            <a:ahLst/>
            <a:cxnLst/>
            <a:rect l="l" t="t" r="r" b="b"/>
            <a:pathLst>
              <a:path w="9302750" h="995679">
                <a:moveTo>
                  <a:pt x="117348" y="976884"/>
                </a:moveTo>
                <a:lnTo>
                  <a:pt x="0" y="976884"/>
                </a:lnTo>
                <a:lnTo>
                  <a:pt x="0" y="18287"/>
                </a:lnTo>
                <a:lnTo>
                  <a:pt x="117348" y="18287"/>
                </a:lnTo>
                <a:lnTo>
                  <a:pt x="117348" y="432816"/>
                </a:lnTo>
                <a:lnTo>
                  <a:pt x="736092" y="432816"/>
                </a:lnTo>
                <a:lnTo>
                  <a:pt x="736092" y="537971"/>
                </a:lnTo>
                <a:lnTo>
                  <a:pt x="117348" y="537971"/>
                </a:lnTo>
                <a:lnTo>
                  <a:pt x="117348" y="976884"/>
                </a:lnTo>
                <a:close/>
              </a:path>
              <a:path w="9302750" h="995679">
                <a:moveTo>
                  <a:pt x="736092" y="432816"/>
                </a:moveTo>
                <a:lnTo>
                  <a:pt x="618744" y="432816"/>
                </a:lnTo>
                <a:lnTo>
                  <a:pt x="618744" y="18287"/>
                </a:lnTo>
                <a:lnTo>
                  <a:pt x="736092" y="18287"/>
                </a:lnTo>
                <a:lnTo>
                  <a:pt x="736092" y="432816"/>
                </a:lnTo>
                <a:close/>
              </a:path>
              <a:path w="9302750" h="995679">
                <a:moveTo>
                  <a:pt x="736092" y="976884"/>
                </a:moveTo>
                <a:lnTo>
                  <a:pt x="618744" y="976884"/>
                </a:lnTo>
                <a:lnTo>
                  <a:pt x="618744" y="537971"/>
                </a:lnTo>
                <a:lnTo>
                  <a:pt x="736092" y="537971"/>
                </a:lnTo>
                <a:lnTo>
                  <a:pt x="736092" y="976884"/>
                </a:lnTo>
                <a:close/>
              </a:path>
              <a:path w="9302750" h="995679">
                <a:moveTo>
                  <a:pt x="1588865" y="976884"/>
                </a:moveTo>
                <a:lnTo>
                  <a:pt x="979932" y="976884"/>
                </a:lnTo>
                <a:lnTo>
                  <a:pt x="979932" y="18287"/>
                </a:lnTo>
                <a:lnTo>
                  <a:pt x="1562290" y="18287"/>
                </a:lnTo>
                <a:lnTo>
                  <a:pt x="1562290" y="123443"/>
                </a:lnTo>
                <a:lnTo>
                  <a:pt x="1097280" y="123443"/>
                </a:lnTo>
                <a:lnTo>
                  <a:pt x="1097280" y="432816"/>
                </a:lnTo>
                <a:lnTo>
                  <a:pt x="1510760" y="432816"/>
                </a:lnTo>
                <a:lnTo>
                  <a:pt x="1510760" y="537971"/>
                </a:lnTo>
                <a:lnTo>
                  <a:pt x="1097280" y="537971"/>
                </a:lnTo>
                <a:lnTo>
                  <a:pt x="1097280" y="871727"/>
                </a:lnTo>
                <a:lnTo>
                  <a:pt x="1588865" y="871727"/>
                </a:lnTo>
                <a:lnTo>
                  <a:pt x="1588865" y="976884"/>
                </a:lnTo>
                <a:close/>
              </a:path>
              <a:path w="9302750" h="995679">
                <a:moveTo>
                  <a:pt x="2374392" y="976884"/>
                </a:moveTo>
                <a:lnTo>
                  <a:pt x="1789176" y="976884"/>
                </a:lnTo>
                <a:lnTo>
                  <a:pt x="1789176" y="18287"/>
                </a:lnTo>
                <a:lnTo>
                  <a:pt x="1906524" y="18287"/>
                </a:lnTo>
                <a:lnTo>
                  <a:pt x="1906524" y="871727"/>
                </a:lnTo>
                <a:lnTo>
                  <a:pt x="2374392" y="871727"/>
                </a:lnTo>
                <a:lnTo>
                  <a:pt x="2374392" y="976884"/>
                </a:lnTo>
                <a:close/>
              </a:path>
              <a:path w="9302750" h="995679">
                <a:moveTo>
                  <a:pt x="3137916" y="976884"/>
                </a:moveTo>
                <a:lnTo>
                  <a:pt x="2552700" y="976884"/>
                </a:lnTo>
                <a:lnTo>
                  <a:pt x="2552700" y="18287"/>
                </a:lnTo>
                <a:lnTo>
                  <a:pt x="2670048" y="18287"/>
                </a:lnTo>
                <a:lnTo>
                  <a:pt x="2670048" y="871727"/>
                </a:lnTo>
                <a:lnTo>
                  <a:pt x="3137916" y="871727"/>
                </a:lnTo>
                <a:lnTo>
                  <a:pt x="3137916" y="976884"/>
                </a:lnTo>
                <a:close/>
              </a:path>
              <a:path w="9302750" h="995679">
                <a:moveTo>
                  <a:pt x="3669697" y="995171"/>
                </a:moveTo>
                <a:lnTo>
                  <a:pt x="3618479" y="992868"/>
                </a:lnTo>
                <a:lnTo>
                  <a:pt x="3569993" y="985956"/>
                </a:lnTo>
                <a:lnTo>
                  <a:pt x="3524258" y="974437"/>
                </a:lnTo>
                <a:lnTo>
                  <a:pt x="3481292" y="958310"/>
                </a:lnTo>
                <a:lnTo>
                  <a:pt x="3441306" y="938057"/>
                </a:lnTo>
                <a:lnTo>
                  <a:pt x="3404508" y="914161"/>
                </a:lnTo>
                <a:lnTo>
                  <a:pt x="3370907" y="886622"/>
                </a:lnTo>
                <a:lnTo>
                  <a:pt x="3340512" y="855440"/>
                </a:lnTo>
                <a:lnTo>
                  <a:pt x="3313403" y="820934"/>
                </a:lnTo>
                <a:lnTo>
                  <a:pt x="3289661" y="783276"/>
                </a:lnTo>
                <a:lnTo>
                  <a:pt x="3269294" y="742457"/>
                </a:lnTo>
                <a:lnTo>
                  <a:pt x="3252311" y="698468"/>
                </a:lnTo>
                <a:lnTo>
                  <a:pt x="3238934" y="651835"/>
                </a:lnTo>
                <a:lnTo>
                  <a:pt x="3229379" y="602944"/>
                </a:lnTo>
                <a:lnTo>
                  <a:pt x="3223646" y="551784"/>
                </a:lnTo>
                <a:lnTo>
                  <a:pt x="3221735" y="498347"/>
                </a:lnTo>
                <a:lnTo>
                  <a:pt x="3223716" y="444681"/>
                </a:lnTo>
                <a:lnTo>
                  <a:pt x="3229653" y="393275"/>
                </a:lnTo>
                <a:lnTo>
                  <a:pt x="3239537" y="344136"/>
                </a:lnTo>
                <a:lnTo>
                  <a:pt x="3253359" y="297275"/>
                </a:lnTo>
                <a:lnTo>
                  <a:pt x="3270846" y="253199"/>
                </a:lnTo>
                <a:lnTo>
                  <a:pt x="3291601" y="212276"/>
                </a:lnTo>
                <a:lnTo>
                  <a:pt x="3315643" y="174514"/>
                </a:lnTo>
                <a:lnTo>
                  <a:pt x="3342989" y="139922"/>
                </a:lnTo>
                <a:lnTo>
                  <a:pt x="3373512" y="108793"/>
                </a:lnTo>
                <a:lnTo>
                  <a:pt x="3407080" y="81271"/>
                </a:lnTo>
                <a:lnTo>
                  <a:pt x="3443702" y="57358"/>
                </a:lnTo>
                <a:lnTo>
                  <a:pt x="3483387" y="37052"/>
                </a:lnTo>
                <a:lnTo>
                  <a:pt x="3525910" y="20908"/>
                </a:lnTo>
                <a:lnTo>
                  <a:pt x="3570898" y="9346"/>
                </a:lnTo>
                <a:lnTo>
                  <a:pt x="3618351" y="2373"/>
                </a:lnTo>
                <a:lnTo>
                  <a:pt x="3668268" y="0"/>
                </a:lnTo>
                <a:lnTo>
                  <a:pt x="3719188" y="2373"/>
                </a:lnTo>
                <a:lnTo>
                  <a:pt x="3767375" y="9346"/>
                </a:lnTo>
                <a:lnTo>
                  <a:pt x="3812848" y="20908"/>
                </a:lnTo>
                <a:lnTo>
                  <a:pt x="3855624" y="37052"/>
                </a:lnTo>
                <a:lnTo>
                  <a:pt x="3895470" y="57358"/>
                </a:lnTo>
                <a:lnTo>
                  <a:pt x="3932146" y="81271"/>
                </a:lnTo>
                <a:lnTo>
                  <a:pt x="3959375" y="103631"/>
                </a:lnTo>
                <a:lnTo>
                  <a:pt x="3668268" y="103631"/>
                </a:lnTo>
                <a:lnTo>
                  <a:pt x="3634033" y="105276"/>
                </a:lnTo>
                <a:lnTo>
                  <a:pt x="3568920" y="118031"/>
                </a:lnTo>
                <a:lnTo>
                  <a:pt x="3508771" y="143444"/>
                </a:lnTo>
                <a:lnTo>
                  <a:pt x="3456193" y="180982"/>
                </a:lnTo>
                <a:lnTo>
                  <a:pt x="3411828" y="230522"/>
                </a:lnTo>
                <a:lnTo>
                  <a:pt x="3376889" y="292244"/>
                </a:lnTo>
                <a:lnTo>
                  <a:pt x="3351865" y="366076"/>
                </a:lnTo>
                <a:lnTo>
                  <a:pt x="3343918" y="407324"/>
                </a:lnTo>
                <a:lnTo>
                  <a:pt x="3339149" y="451411"/>
                </a:lnTo>
                <a:lnTo>
                  <a:pt x="3337560" y="498347"/>
                </a:lnTo>
                <a:lnTo>
                  <a:pt x="3339167" y="545387"/>
                </a:lnTo>
                <a:lnTo>
                  <a:pt x="3343989" y="589490"/>
                </a:lnTo>
                <a:lnTo>
                  <a:pt x="3352026" y="630645"/>
                </a:lnTo>
                <a:lnTo>
                  <a:pt x="3363277" y="668845"/>
                </a:lnTo>
                <a:lnTo>
                  <a:pt x="3393757" y="736413"/>
                </a:lnTo>
                <a:lnTo>
                  <a:pt x="3433667" y="791908"/>
                </a:lnTo>
                <a:lnTo>
                  <a:pt x="3482244" y="835342"/>
                </a:lnTo>
                <a:lnTo>
                  <a:pt x="3538823" y="866488"/>
                </a:lnTo>
                <a:lnTo>
                  <a:pt x="3601831" y="885336"/>
                </a:lnTo>
                <a:lnTo>
                  <a:pt x="3669697" y="891539"/>
                </a:lnTo>
                <a:lnTo>
                  <a:pt x="3957276" y="891539"/>
                </a:lnTo>
                <a:lnTo>
                  <a:pt x="3929646" y="914161"/>
                </a:lnTo>
                <a:lnTo>
                  <a:pt x="3893026" y="938057"/>
                </a:lnTo>
                <a:lnTo>
                  <a:pt x="3853434" y="958310"/>
                </a:lnTo>
                <a:lnTo>
                  <a:pt x="3811196" y="974437"/>
                </a:lnTo>
                <a:lnTo>
                  <a:pt x="3766494" y="985956"/>
                </a:lnTo>
                <a:lnTo>
                  <a:pt x="3719328" y="992868"/>
                </a:lnTo>
                <a:lnTo>
                  <a:pt x="3669697" y="995171"/>
                </a:lnTo>
                <a:close/>
              </a:path>
              <a:path w="9302750" h="995679">
                <a:moveTo>
                  <a:pt x="3957276" y="891539"/>
                </a:moveTo>
                <a:lnTo>
                  <a:pt x="3669697" y="891539"/>
                </a:lnTo>
                <a:lnTo>
                  <a:pt x="3703933" y="890023"/>
                </a:lnTo>
                <a:lnTo>
                  <a:pt x="3736919" y="885336"/>
                </a:lnTo>
                <a:lnTo>
                  <a:pt x="3799141" y="866488"/>
                </a:lnTo>
                <a:lnTo>
                  <a:pt x="3855208" y="835342"/>
                </a:lnTo>
                <a:lnTo>
                  <a:pt x="3903630" y="791908"/>
                </a:lnTo>
                <a:lnTo>
                  <a:pt x="3943421" y="736413"/>
                </a:lnTo>
                <a:lnTo>
                  <a:pt x="3973639" y="668845"/>
                </a:lnTo>
                <a:lnTo>
                  <a:pt x="3984751" y="630645"/>
                </a:lnTo>
                <a:lnTo>
                  <a:pt x="3992665" y="589490"/>
                </a:lnTo>
                <a:lnTo>
                  <a:pt x="3997401" y="545387"/>
                </a:lnTo>
                <a:lnTo>
                  <a:pt x="3998976" y="498347"/>
                </a:lnTo>
                <a:lnTo>
                  <a:pt x="3997401" y="451411"/>
                </a:lnTo>
                <a:lnTo>
                  <a:pt x="3992665" y="407324"/>
                </a:lnTo>
                <a:lnTo>
                  <a:pt x="3984751" y="366076"/>
                </a:lnTo>
                <a:lnTo>
                  <a:pt x="3973639" y="327659"/>
                </a:lnTo>
                <a:lnTo>
                  <a:pt x="3943421" y="259865"/>
                </a:lnTo>
                <a:lnTo>
                  <a:pt x="3903630" y="204216"/>
                </a:lnTo>
                <a:lnTo>
                  <a:pt x="3855053" y="160722"/>
                </a:lnTo>
                <a:lnTo>
                  <a:pt x="3798474" y="129158"/>
                </a:lnTo>
                <a:lnTo>
                  <a:pt x="3735657" y="110073"/>
                </a:lnTo>
                <a:lnTo>
                  <a:pt x="3668268" y="103631"/>
                </a:lnTo>
                <a:lnTo>
                  <a:pt x="3959375" y="103631"/>
                </a:lnTo>
                <a:lnTo>
                  <a:pt x="3996023" y="139922"/>
                </a:lnTo>
                <a:lnTo>
                  <a:pt x="4023172" y="174514"/>
                </a:lnTo>
                <a:lnTo>
                  <a:pt x="4046910" y="212276"/>
                </a:lnTo>
                <a:lnTo>
                  <a:pt x="4067255" y="253199"/>
                </a:lnTo>
                <a:lnTo>
                  <a:pt x="4084224" y="297275"/>
                </a:lnTo>
                <a:lnTo>
                  <a:pt x="4097601" y="344136"/>
                </a:lnTo>
                <a:lnTo>
                  <a:pt x="4107156" y="393275"/>
                </a:lnTo>
                <a:lnTo>
                  <a:pt x="4112889" y="444681"/>
                </a:lnTo>
                <a:lnTo>
                  <a:pt x="4114800" y="498347"/>
                </a:lnTo>
                <a:lnTo>
                  <a:pt x="4112851" y="551784"/>
                </a:lnTo>
                <a:lnTo>
                  <a:pt x="4107001" y="602944"/>
                </a:lnTo>
                <a:lnTo>
                  <a:pt x="4097239" y="651835"/>
                </a:lnTo>
                <a:lnTo>
                  <a:pt x="4083558" y="698468"/>
                </a:lnTo>
                <a:lnTo>
                  <a:pt x="4066218" y="742457"/>
                </a:lnTo>
                <a:lnTo>
                  <a:pt x="4045493" y="783276"/>
                </a:lnTo>
                <a:lnTo>
                  <a:pt x="4021394" y="820934"/>
                </a:lnTo>
                <a:lnTo>
                  <a:pt x="3993927" y="855440"/>
                </a:lnTo>
                <a:lnTo>
                  <a:pt x="3963282" y="886622"/>
                </a:lnTo>
                <a:lnTo>
                  <a:pt x="3957276" y="891539"/>
                </a:lnTo>
                <a:close/>
              </a:path>
              <a:path w="9302750" h="995679">
                <a:moveTo>
                  <a:pt x="4649247" y="976884"/>
                </a:moveTo>
                <a:lnTo>
                  <a:pt x="4530566" y="976884"/>
                </a:lnTo>
                <a:lnTo>
                  <a:pt x="4236720" y="18287"/>
                </a:lnTo>
                <a:lnTo>
                  <a:pt x="4354068" y="18287"/>
                </a:lnTo>
                <a:lnTo>
                  <a:pt x="4518469" y="580739"/>
                </a:lnTo>
                <a:lnTo>
                  <a:pt x="4533763" y="633866"/>
                </a:lnTo>
                <a:lnTo>
                  <a:pt x="4548102" y="684781"/>
                </a:lnTo>
                <a:lnTo>
                  <a:pt x="4561489" y="733487"/>
                </a:lnTo>
                <a:lnTo>
                  <a:pt x="4573931" y="779989"/>
                </a:lnTo>
                <a:lnTo>
                  <a:pt x="4585430" y="824293"/>
                </a:lnTo>
                <a:lnTo>
                  <a:pt x="4689111" y="824293"/>
                </a:lnTo>
                <a:lnTo>
                  <a:pt x="4649247" y="976884"/>
                </a:lnTo>
                <a:close/>
              </a:path>
              <a:path w="9302750" h="995679">
                <a:moveTo>
                  <a:pt x="4689111" y="824293"/>
                </a:moveTo>
                <a:lnTo>
                  <a:pt x="4588288" y="824293"/>
                </a:lnTo>
                <a:lnTo>
                  <a:pt x="4595591" y="791287"/>
                </a:lnTo>
                <a:lnTo>
                  <a:pt x="4603206" y="758701"/>
                </a:lnTo>
                <a:lnTo>
                  <a:pt x="4611125" y="726526"/>
                </a:lnTo>
                <a:lnTo>
                  <a:pt x="4619339" y="694753"/>
                </a:lnTo>
                <a:lnTo>
                  <a:pt x="4627504" y="664088"/>
                </a:lnTo>
                <a:lnTo>
                  <a:pt x="4635150" y="635103"/>
                </a:lnTo>
                <a:lnTo>
                  <a:pt x="4642297" y="607796"/>
                </a:lnTo>
                <a:lnTo>
                  <a:pt x="4648962" y="582167"/>
                </a:lnTo>
                <a:lnTo>
                  <a:pt x="4794503" y="18287"/>
                </a:lnTo>
                <a:lnTo>
                  <a:pt x="4911852" y="18287"/>
                </a:lnTo>
                <a:lnTo>
                  <a:pt x="4952388" y="176688"/>
                </a:lnTo>
                <a:lnTo>
                  <a:pt x="4851653" y="176688"/>
                </a:lnTo>
                <a:lnTo>
                  <a:pt x="4845857" y="207045"/>
                </a:lnTo>
                <a:lnTo>
                  <a:pt x="4837605" y="245302"/>
                </a:lnTo>
                <a:lnTo>
                  <a:pt x="4826889" y="291450"/>
                </a:lnTo>
                <a:lnTo>
                  <a:pt x="4813700" y="345480"/>
                </a:lnTo>
                <a:lnTo>
                  <a:pt x="4798028" y="407384"/>
                </a:lnTo>
                <a:lnTo>
                  <a:pt x="4689111" y="824293"/>
                </a:lnTo>
                <a:close/>
              </a:path>
              <a:path w="9302750" h="995679">
                <a:moveTo>
                  <a:pt x="5220880" y="824293"/>
                </a:moveTo>
                <a:lnTo>
                  <a:pt x="5119211" y="824293"/>
                </a:lnTo>
                <a:lnTo>
                  <a:pt x="5129842" y="782504"/>
                </a:lnTo>
                <a:lnTo>
                  <a:pt x="5141848" y="737259"/>
                </a:lnTo>
                <a:lnTo>
                  <a:pt x="5155236" y="688553"/>
                </a:lnTo>
                <a:lnTo>
                  <a:pt x="5170009" y="636381"/>
                </a:lnTo>
                <a:lnTo>
                  <a:pt x="5186171" y="580739"/>
                </a:lnTo>
                <a:lnTo>
                  <a:pt x="5350764" y="18287"/>
                </a:lnTo>
                <a:lnTo>
                  <a:pt x="5468112" y="18287"/>
                </a:lnTo>
                <a:lnTo>
                  <a:pt x="5220880" y="824293"/>
                </a:lnTo>
                <a:close/>
              </a:path>
              <a:path w="9302750" h="995679">
                <a:moveTo>
                  <a:pt x="5174075" y="976884"/>
                </a:moveTo>
                <a:lnTo>
                  <a:pt x="5055679" y="976884"/>
                </a:lnTo>
                <a:lnTo>
                  <a:pt x="4907851" y="407384"/>
                </a:lnTo>
                <a:lnTo>
                  <a:pt x="4892776" y="347309"/>
                </a:lnTo>
                <a:lnTo>
                  <a:pt x="4879899" y="294193"/>
                </a:lnTo>
                <a:lnTo>
                  <a:pt x="4869227" y="248045"/>
                </a:lnTo>
                <a:lnTo>
                  <a:pt x="4860763" y="208873"/>
                </a:lnTo>
                <a:lnTo>
                  <a:pt x="4854511" y="176688"/>
                </a:lnTo>
                <a:lnTo>
                  <a:pt x="4952388" y="176688"/>
                </a:lnTo>
                <a:lnTo>
                  <a:pt x="5056156" y="582167"/>
                </a:lnTo>
                <a:lnTo>
                  <a:pt x="5075564" y="657000"/>
                </a:lnTo>
                <a:lnTo>
                  <a:pt x="5091274" y="718625"/>
                </a:lnTo>
                <a:lnTo>
                  <a:pt x="5103291" y="767045"/>
                </a:lnTo>
                <a:lnTo>
                  <a:pt x="5111617" y="802266"/>
                </a:lnTo>
                <a:lnTo>
                  <a:pt x="5116258" y="824293"/>
                </a:lnTo>
                <a:lnTo>
                  <a:pt x="5220880" y="824293"/>
                </a:lnTo>
                <a:lnTo>
                  <a:pt x="5174075" y="976884"/>
                </a:lnTo>
                <a:close/>
              </a:path>
              <a:path w="9302750" h="995679">
                <a:moveTo>
                  <a:pt x="5740908" y="976884"/>
                </a:moveTo>
                <a:lnTo>
                  <a:pt x="5623560" y="976884"/>
                </a:lnTo>
                <a:lnTo>
                  <a:pt x="5623560" y="18287"/>
                </a:lnTo>
                <a:lnTo>
                  <a:pt x="5740908" y="18287"/>
                </a:lnTo>
                <a:lnTo>
                  <a:pt x="5740908" y="976884"/>
                </a:lnTo>
                <a:close/>
              </a:path>
              <a:path w="9302750" h="995679">
                <a:moveTo>
                  <a:pt x="6102096" y="976884"/>
                </a:moveTo>
                <a:lnTo>
                  <a:pt x="5984748" y="976884"/>
                </a:lnTo>
                <a:lnTo>
                  <a:pt x="5984748" y="18287"/>
                </a:lnTo>
                <a:lnTo>
                  <a:pt x="6100667" y="18287"/>
                </a:lnTo>
                <a:lnTo>
                  <a:pt x="6215498" y="181641"/>
                </a:lnTo>
                <a:lnTo>
                  <a:pt x="6092761" y="181641"/>
                </a:lnTo>
                <a:lnTo>
                  <a:pt x="6095636" y="226614"/>
                </a:lnTo>
                <a:lnTo>
                  <a:pt x="6097975" y="273998"/>
                </a:lnTo>
                <a:lnTo>
                  <a:pt x="6099786" y="323790"/>
                </a:lnTo>
                <a:lnTo>
                  <a:pt x="6101073" y="375986"/>
                </a:lnTo>
                <a:lnTo>
                  <a:pt x="6101841" y="430586"/>
                </a:lnTo>
                <a:lnTo>
                  <a:pt x="6102096" y="487584"/>
                </a:lnTo>
                <a:lnTo>
                  <a:pt x="6102096" y="976884"/>
                </a:lnTo>
                <a:close/>
              </a:path>
              <a:path w="9302750" h="995679">
                <a:moveTo>
                  <a:pt x="6763512" y="813530"/>
                </a:moveTo>
                <a:lnTo>
                  <a:pt x="6654736" y="813530"/>
                </a:lnTo>
                <a:lnTo>
                  <a:pt x="6651895" y="766873"/>
                </a:lnTo>
                <a:lnTo>
                  <a:pt x="6649565" y="719871"/>
                </a:lnTo>
                <a:lnTo>
                  <a:pt x="6647747" y="672524"/>
                </a:lnTo>
                <a:lnTo>
                  <a:pt x="6646446" y="624836"/>
                </a:lnTo>
                <a:lnTo>
                  <a:pt x="6645663" y="576809"/>
                </a:lnTo>
                <a:lnTo>
                  <a:pt x="6645402" y="528446"/>
                </a:lnTo>
                <a:lnTo>
                  <a:pt x="6645402" y="18287"/>
                </a:lnTo>
                <a:lnTo>
                  <a:pt x="6763512" y="18287"/>
                </a:lnTo>
                <a:lnTo>
                  <a:pt x="6763512" y="813530"/>
                </a:lnTo>
                <a:close/>
              </a:path>
              <a:path w="9302750" h="995679">
                <a:moveTo>
                  <a:pt x="6763512" y="976884"/>
                </a:moveTo>
                <a:lnTo>
                  <a:pt x="6646164" y="976884"/>
                </a:lnTo>
                <a:lnTo>
                  <a:pt x="6270783" y="442436"/>
                </a:lnTo>
                <a:lnTo>
                  <a:pt x="6238970" y="396454"/>
                </a:lnTo>
                <a:lnTo>
                  <a:pt x="6208299" y="351475"/>
                </a:lnTo>
                <a:lnTo>
                  <a:pt x="6178772" y="307502"/>
                </a:lnTo>
                <a:lnTo>
                  <a:pt x="6150387" y="264537"/>
                </a:lnTo>
                <a:lnTo>
                  <a:pt x="6123146" y="222582"/>
                </a:lnTo>
                <a:lnTo>
                  <a:pt x="6097047" y="181641"/>
                </a:lnTo>
                <a:lnTo>
                  <a:pt x="6215498" y="181641"/>
                </a:lnTo>
                <a:lnTo>
                  <a:pt x="6476428" y="552830"/>
                </a:lnTo>
                <a:lnTo>
                  <a:pt x="6505749" y="595319"/>
                </a:lnTo>
                <a:lnTo>
                  <a:pt x="6534943" y="638199"/>
                </a:lnTo>
                <a:lnTo>
                  <a:pt x="6564011" y="681465"/>
                </a:lnTo>
                <a:lnTo>
                  <a:pt x="6592951" y="725113"/>
                </a:lnTo>
                <a:lnTo>
                  <a:pt x="6621764" y="769136"/>
                </a:lnTo>
                <a:lnTo>
                  <a:pt x="6650450" y="813530"/>
                </a:lnTo>
                <a:lnTo>
                  <a:pt x="6763512" y="813530"/>
                </a:lnTo>
                <a:lnTo>
                  <a:pt x="6763512" y="976884"/>
                </a:lnTo>
                <a:close/>
              </a:path>
              <a:path w="9302750" h="995679">
                <a:moveTo>
                  <a:pt x="7672102" y="123443"/>
                </a:moveTo>
                <a:lnTo>
                  <a:pt x="6914102" y="123443"/>
                </a:lnTo>
                <a:lnTo>
                  <a:pt x="6914102" y="18287"/>
                </a:lnTo>
                <a:lnTo>
                  <a:pt x="7672102" y="18287"/>
                </a:lnTo>
                <a:lnTo>
                  <a:pt x="7672102" y="123443"/>
                </a:lnTo>
                <a:close/>
              </a:path>
              <a:path w="9302750" h="995679">
                <a:moveTo>
                  <a:pt x="7351776" y="976884"/>
                </a:moveTo>
                <a:lnTo>
                  <a:pt x="7234428" y="976884"/>
                </a:lnTo>
                <a:lnTo>
                  <a:pt x="7234428" y="123443"/>
                </a:lnTo>
                <a:lnTo>
                  <a:pt x="7351776" y="123443"/>
                </a:lnTo>
                <a:lnTo>
                  <a:pt x="7351776" y="976884"/>
                </a:lnTo>
                <a:close/>
              </a:path>
              <a:path w="9302750" h="995679">
                <a:moveTo>
                  <a:pt x="8431625" y="976884"/>
                </a:moveTo>
                <a:lnTo>
                  <a:pt x="7822692" y="976884"/>
                </a:lnTo>
                <a:lnTo>
                  <a:pt x="7822692" y="18287"/>
                </a:lnTo>
                <a:lnTo>
                  <a:pt x="8405050" y="18287"/>
                </a:lnTo>
                <a:lnTo>
                  <a:pt x="8405050" y="123443"/>
                </a:lnTo>
                <a:lnTo>
                  <a:pt x="7940039" y="123443"/>
                </a:lnTo>
                <a:lnTo>
                  <a:pt x="7940039" y="432816"/>
                </a:lnTo>
                <a:lnTo>
                  <a:pt x="8353520" y="432816"/>
                </a:lnTo>
                <a:lnTo>
                  <a:pt x="8353520" y="537971"/>
                </a:lnTo>
                <a:lnTo>
                  <a:pt x="7940039" y="537971"/>
                </a:lnTo>
                <a:lnTo>
                  <a:pt x="7940039" y="871727"/>
                </a:lnTo>
                <a:lnTo>
                  <a:pt x="8431625" y="871727"/>
                </a:lnTo>
                <a:lnTo>
                  <a:pt x="8431625" y="976884"/>
                </a:lnTo>
                <a:close/>
              </a:path>
              <a:path w="9302750" h="995679">
                <a:moveTo>
                  <a:pt x="8749284" y="976884"/>
                </a:moveTo>
                <a:lnTo>
                  <a:pt x="8631936" y="976884"/>
                </a:lnTo>
                <a:lnTo>
                  <a:pt x="8631936" y="18287"/>
                </a:lnTo>
                <a:lnTo>
                  <a:pt x="8880062" y="18287"/>
                </a:lnTo>
                <a:lnTo>
                  <a:pt x="8910371" y="18643"/>
                </a:lnTo>
                <a:lnTo>
                  <a:pt x="8963845" y="21033"/>
                </a:lnTo>
                <a:lnTo>
                  <a:pt x="9008565" y="25729"/>
                </a:lnTo>
                <a:lnTo>
                  <a:pt x="9048817" y="33015"/>
                </a:lnTo>
                <a:lnTo>
                  <a:pt x="9114643" y="53700"/>
                </a:lnTo>
                <a:lnTo>
                  <a:pt x="9155870" y="74509"/>
                </a:lnTo>
                <a:lnTo>
                  <a:pt x="9191186" y="100069"/>
                </a:lnTo>
                <a:lnTo>
                  <a:pt x="9213841" y="123443"/>
                </a:lnTo>
                <a:lnTo>
                  <a:pt x="8749284" y="123443"/>
                </a:lnTo>
                <a:lnTo>
                  <a:pt x="8749284" y="473963"/>
                </a:lnTo>
                <a:lnTo>
                  <a:pt x="9205255" y="473963"/>
                </a:lnTo>
                <a:lnTo>
                  <a:pt x="9202579" y="476916"/>
                </a:lnTo>
                <a:lnTo>
                  <a:pt x="9165574" y="507515"/>
                </a:lnTo>
                <a:lnTo>
                  <a:pt x="9121997" y="531971"/>
                </a:lnTo>
                <a:lnTo>
                  <a:pt x="9072491" y="550616"/>
                </a:lnTo>
                <a:lnTo>
                  <a:pt x="9017698" y="563403"/>
                </a:lnTo>
                <a:lnTo>
                  <a:pt x="9017698" y="566261"/>
                </a:lnTo>
                <a:lnTo>
                  <a:pt x="9026617" y="579119"/>
                </a:lnTo>
                <a:lnTo>
                  <a:pt x="8749284" y="579119"/>
                </a:lnTo>
                <a:lnTo>
                  <a:pt x="8749284" y="976884"/>
                </a:lnTo>
                <a:close/>
              </a:path>
              <a:path w="9302750" h="995679">
                <a:moveTo>
                  <a:pt x="9205255" y="473963"/>
                </a:moveTo>
                <a:lnTo>
                  <a:pt x="8864251" y="473963"/>
                </a:lnTo>
                <a:lnTo>
                  <a:pt x="8890112" y="473801"/>
                </a:lnTo>
                <a:lnTo>
                  <a:pt x="8913983" y="473166"/>
                </a:lnTo>
                <a:lnTo>
                  <a:pt x="8955786" y="470439"/>
                </a:lnTo>
                <a:lnTo>
                  <a:pt x="9008118" y="461920"/>
                </a:lnTo>
                <a:lnTo>
                  <a:pt x="9052271" y="446915"/>
                </a:lnTo>
                <a:lnTo>
                  <a:pt x="9099069" y="417263"/>
                </a:lnTo>
                <a:lnTo>
                  <a:pt x="9131611" y="376307"/>
                </a:lnTo>
                <a:lnTo>
                  <a:pt x="9148042" y="322976"/>
                </a:lnTo>
                <a:lnTo>
                  <a:pt x="9150096" y="291560"/>
                </a:lnTo>
                <a:lnTo>
                  <a:pt x="9147863" y="262340"/>
                </a:lnTo>
                <a:lnTo>
                  <a:pt x="9132147" y="212867"/>
                </a:lnTo>
                <a:lnTo>
                  <a:pt x="9101823" y="175167"/>
                </a:lnTo>
                <a:lnTo>
                  <a:pt x="9059286" y="148098"/>
                </a:lnTo>
                <a:lnTo>
                  <a:pt x="9020121" y="134885"/>
                </a:lnTo>
                <a:lnTo>
                  <a:pt x="8972169" y="127063"/>
                </a:lnTo>
                <a:lnTo>
                  <a:pt x="8931640" y="124432"/>
                </a:lnTo>
                <a:lnTo>
                  <a:pt x="8881395" y="123443"/>
                </a:lnTo>
                <a:lnTo>
                  <a:pt x="9213841" y="123443"/>
                </a:lnTo>
                <a:lnTo>
                  <a:pt x="9243764" y="165150"/>
                </a:lnTo>
                <a:lnTo>
                  <a:pt x="9260312" y="203965"/>
                </a:lnTo>
                <a:lnTo>
                  <a:pt x="9270234" y="246835"/>
                </a:lnTo>
                <a:lnTo>
                  <a:pt x="9273540" y="293750"/>
                </a:lnTo>
                <a:lnTo>
                  <a:pt x="9272377" y="321986"/>
                </a:lnTo>
                <a:lnTo>
                  <a:pt x="9263052" y="373850"/>
                </a:lnTo>
                <a:lnTo>
                  <a:pt x="9244638" y="419641"/>
                </a:lnTo>
                <a:lnTo>
                  <a:pt x="9218491" y="459360"/>
                </a:lnTo>
                <a:lnTo>
                  <a:pt x="9205255" y="473963"/>
                </a:lnTo>
                <a:close/>
              </a:path>
              <a:path w="9302750" h="995679">
                <a:moveTo>
                  <a:pt x="9302496" y="976884"/>
                </a:moveTo>
                <a:lnTo>
                  <a:pt x="9185148" y="976884"/>
                </a:lnTo>
                <a:lnTo>
                  <a:pt x="8890254" y="579119"/>
                </a:lnTo>
                <a:lnTo>
                  <a:pt x="9026617" y="579119"/>
                </a:lnTo>
                <a:lnTo>
                  <a:pt x="9302496" y="976884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33"/>
            <a:ext cx="10058400" cy="777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304800"/>
            <a:ext cx="9829800" cy="819105"/>
          </a:xfrm>
          <a:prstGeom prst="rect">
            <a:avLst/>
          </a:prstGeom>
        </p:spPr>
        <p:txBody>
          <a:bodyPr vert="horz" wrap="square" lIns="0" tIns="308263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100"/>
              </a:spcBef>
            </a:pPr>
            <a:r>
              <a:rPr sz="3300" b="1" dirty="0">
                <a:solidFill>
                  <a:srgbClr val="52F7B1"/>
                </a:solidFill>
                <a:latin typeface="Corbel"/>
                <a:cs typeface="Corbel"/>
              </a:rPr>
              <a:t>THE</a:t>
            </a:r>
            <a:r>
              <a:rPr sz="3300" b="1" spc="-120" dirty="0">
                <a:solidFill>
                  <a:srgbClr val="52F7B1"/>
                </a:solidFill>
                <a:latin typeface="Corbel"/>
                <a:cs typeface="Corbel"/>
              </a:rPr>
              <a:t> </a:t>
            </a:r>
            <a:r>
              <a:rPr sz="3300" b="1" spc="-35" dirty="0">
                <a:solidFill>
                  <a:srgbClr val="52F7B1"/>
                </a:solidFill>
                <a:latin typeface="Corbel"/>
                <a:cs typeface="Corbel"/>
              </a:rPr>
              <a:t>IMPORTANCE</a:t>
            </a:r>
            <a:r>
              <a:rPr sz="3300" b="1" spc="-145" dirty="0">
                <a:solidFill>
                  <a:srgbClr val="52F7B1"/>
                </a:solidFill>
                <a:latin typeface="Corbel"/>
                <a:cs typeface="Corbel"/>
              </a:rPr>
              <a:t> </a:t>
            </a:r>
            <a:r>
              <a:rPr sz="3300" b="1" spc="-30" dirty="0">
                <a:solidFill>
                  <a:srgbClr val="52F7B1"/>
                </a:solidFill>
                <a:latin typeface="Corbel"/>
                <a:cs typeface="Corbel"/>
              </a:rPr>
              <a:t>OF</a:t>
            </a:r>
            <a:r>
              <a:rPr sz="3300" b="1" spc="-160" dirty="0">
                <a:solidFill>
                  <a:srgbClr val="52F7B1"/>
                </a:solidFill>
                <a:latin typeface="Corbel"/>
                <a:cs typeface="Corbel"/>
              </a:rPr>
              <a:t> </a:t>
            </a:r>
            <a:r>
              <a:rPr sz="3300" b="1" dirty="0">
                <a:solidFill>
                  <a:srgbClr val="52F7B1"/>
                </a:solidFill>
                <a:latin typeface="Corbel"/>
                <a:cs typeface="Corbel"/>
              </a:rPr>
              <a:t>WINTER</a:t>
            </a:r>
            <a:r>
              <a:rPr sz="3300" b="1" spc="-25" dirty="0">
                <a:solidFill>
                  <a:srgbClr val="52F7B1"/>
                </a:solidFill>
                <a:latin typeface="Corbel"/>
                <a:cs typeface="Corbel"/>
              </a:rPr>
              <a:t> </a:t>
            </a:r>
            <a:r>
              <a:rPr sz="3300" b="1" dirty="0">
                <a:solidFill>
                  <a:srgbClr val="52F7B1"/>
                </a:solidFill>
                <a:latin typeface="Corbel"/>
                <a:cs typeface="Corbel"/>
              </a:rPr>
              <a:t>FOR</a:t>
            </a:r>
            <a:r>
              <a:rPr sz="3300" b="1" spc="-25" dirty="0">
                <a:solidFill>
                  <a:srgbClr val="52F7B1"/>
                </a:solidFill>
                <a:latin typeface="Corbel"/>
                <a:cs typeface="Corbel"/>
              </a:rPr>
              <a:t> </a:t>
            </a:r>
            <a:r>
              <a:rPr sz="3300" b="1" dirty="0">
                <a:solidFill>
                  <a:srgbClr val="52F7B1"/>
                </a:solidFill>
                <a:latin typeface="Corbel"/>
                <a:cs typeface="Corbel"/>
              </a:rPr>
              <a:t>HUMAN</a:t>
            </a:r>
            <a:r>
              <a:rPr sz="3300" b="1" spc="-55" dirty="0">
                <a:solidFill>
                  <a:srgbClr val="52F7B1"/>
                </a:solidFill>
                <a:latin typeface="Corbel"/>
                <a:cs typeface="Corbel"/>
              </a:rPr>
              <a:t> </a:t>
            </a:r>
            <a:r>
              <a:rPr sz="3300" b="1" spc="-10" dirty="0">
                <a:solidFill>
                  <a:srgbClr val="52F7B1"/>
                </a:solidFill>
                <a:latin typeface="Corbel"/>
                <a:cs typeface="Corbel"/>
              </a:rPr>
              <a:t>HEALTH</a:t>
            </a:r>
            <a:endParaRPr sz="3300"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64731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089A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585460" cy="7772400"/>
            <a:chOff x="0" y="1057656"/>
            <a:chExt cx="5585460" cy="5664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5433060" cy="56586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716268"/>
              <a:ext cx="5585460" cy="0"/>
            </a:xfrm>
            <a:custGeom>
              <a:avLst/>
              <a:gdLst/>
              <a:ahLst/>
              <a:cxnLst/>
              <a:rect l="l" t="t" r="r" b="b"/>
              <a:pathLst>
                <a:path w="5585460">
                  <a:moveTo>
                    <a:pt x="0" y="0"/>
                  </a:moveTo>
                  <a:lnTo>
                    <a:pt x="5585460" y="0"/>
                  </a:lnTo>
                </a:path>
              </a:pathLst>
            </a:custGeom>
            <a:ln w="10668">
              <a:solidFill>
                <a:srgbClr val="0C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75749" y="2136118"/>
            <a:ext cx="4138295" cy="243919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8285" indent="-23558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8285" algn="l"/>
              </a:tabLst>
            </a:pPr>
            <a:r>
              <a:rPr sz="1950" spc="-10" dirty="0">
                <a:solidFill>
                  <a:srgbClr val="FFFFFF"/>
                </a:solidFill>
                <a:latin typeface="Corbel"/>
                <a:cs typeface="Corbel"/>
              </a:rPr>
              <a:t>LATE</a:t>
            </a:r>
            <a:r>
              <a:rPr sz="1950" spc="-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SUNRISE</a:t>
            </a:r>
            <a:r>
              <a:rPr sz="1950" spc="2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AUR</a:t>
            </a:r>
            <a:r>
              <a:rPr sz="1950" spc="-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EARLY</a:t>
            </a:r>
            <a:r>
              <a:rPr sz="1950" spc="3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spc="-10" dirty="0" smtClean="0">
                <a:solidFill>
                  <a:srgbClr val="FFFFFF"/>
                </a:solidFill>
                <a:latin typeface="Corbel"/>
                <a:cs typeface="Corbel"/>
              </a:rPr>
              <a:t>SUNSET</a:t>
            </a:r>
            <a:endParaRPr lang="en-US" sz="1950" spc="-10" dirty="0" smtClean="0">
              <a:solidFill>
                <a:srgbClr val="FFFFFF"/>
              </a:solidFill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8285" algn="l"/>
              </a:tabLst>
            </a:pPr>
            <a:endParaRPr sz="1950" dirty="0">
              <a:latin typeface="Corbel"/>
              <a:cs typeface="Corbel"/>
            </a:endParaRPr>
          </a:p>
          <a:p>
            <a:pPr marL="248920" marR="671830" indent="-236854">
              <a:lnSpc>
                <a:spcPct val="101499"/>
              </a:lnSpc>
              <a:buFont typeface="Arial MT"/>
              <a:buChar char="•"/>
              <a:tabLst>
                <a:tab pos="248920" algn="l"/>
              </a:tabLst>
            </a:pP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LESS</a:t>
            </a:r>
            <a:r>
              <a:rPr sz="1950" spc="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SUNLIGHT</a:t>
            </a:r>
            <a:r>
              <a:rPr sz="1950" spc="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MEANS</a:t>
            </a:r>
            <a:r>
              <a:rPr sz="1950" spc="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Corbel"/>
                <a:cs typeface="Corbel"/>
              </a:rPr>
              <a:t>LESS </a:t>
            </a:r>
            <a:r>
              <a:rPr sz="1950" spc="-10" dirty="0">
                <a:solidFill>
                  <a:srgbClr val="FFFFFF"/>
                </a:solidFill>
                <a:latin typeface="Corbel"/>
                <a:cs typeface="Corbel"/>
              </a:rPr>
              <a:t>MELATONIN</a:t>
            </a:r>
            <a:r>
              <a:rPr sz="1950" spc="-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spc="-10" dirty="0" smtClean="0">
                <a:solidFill>
                  <a:srgbClr val="FFFFFF"/>
                </a:solidFill>
                <a:latin typeface="Corbel"/>
                <a:cs typeface="Corbel"/>
              </a:rPr>
              <a:t>CATROL</a:t>
            </a:r>
            <a:endParaRPr lang="en-US" sz="1950" spc="-10" dirty="0" smtClean="0">
              <a:solidFill>
                <a:srgbClr val="FFFFFF"/>
              </a:solidFill>
              <a:latin typeface="Corbel"/>
              <a:cs typeface="Corbel"/>
            </a:endParaRPr>
          </a:p>
          <a:p>
            <a:pPr marL="12066" marR="671830">
              <a:lnSpc>
                <a:spcPct val="101499"/>
              </a:lnSpc>
              <a:tabLst>
                <a:tab pos="248920" algn="l"/>
              </a:tabLst>
            </a:pPr>
            <a:endParaRPr sz="1950" dirty="0">
              <a:latin typeface="Corbel"/>
              <a:cs typeface="Corbel"/>
            </a:endParaRPr>
          </a:p>
          <a:p>
            <a:pPr marL="248285" indent="-235585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248285" algn="l"/>
              </a:tabLst>
            </a:pP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EFFECT</a:t>
            </a:r>
            <a:r>
              <a:rPr sz="195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ON</a:t>
            </a:r>
            <a:r>
              <a:rPr sz="1950" spc="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MOOD</a:t>
            </a:r>
            <a:r>
              <a:rPr sz="195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OR</a:t>
            </a:r>
            <a:r>
              <a:rPr sz="1950" spc="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spc="-10" dirty="0" smtClean="0">
                <a:solidFill>
                  <a:srgbClr val="FFFFFF"/>
                </a:solidFill>
                <a:latin typeface="Corbel"/>
                <a:cs typeface="Corbel"/>
              </a:rPr>
              <a:t>ENERGY</a:t>
            </a:r>
            <a:endParaRPr lang="en-US" sz="1950" spc="-10" dirty="0" smtClean="0">
              <a:solidFill>
                <a:srgbClr val="FFFFFF"/>
              </a:solidFill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248285" algn="l"/>
              </a:tabLst>
            </a:pPr>
            <a:endParaRPr sz="1950" dirty="0">
              <a:latin typeface="Corbel"/>
              <a:cs typeface="Corbel"/>
            </a:endParaRPr>
          </a:p>
          <a:p>
            <a:pPr marL="248285" indent="-235585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248285" algn="l"/>
              </a:tabLst>
            </a:pP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THE</a:t>
            </a:r>
            <a:r>
              <a:rPr sz="1950" spc="5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BODY</a:t>
            </a:r>
            <a:r>
              <a:rPr sz="1950" spc="-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Corbel"/>
                <a:cs typeface="Corbel"/>
              </a:rPr>
              <a:t>CLOCK</a:t>
            </a:r>
            <a:r>
              <a:rPr sz="1950" spc="-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dirty="0">
                <a:solidFill>
                  <a:srgbClr val="FFFFFF"/>
                </a:solidFill>
                <a:latin typeface="Corbel"/>
                <a:cs typeface="Corbel"/>
              </a:rPr>
              <a:t>GETS</a:t>
            </a:r>
            <a:r>
              <a:rPr sz="1950" spc="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Corbel"/>
                <a:cs typeface="Corbel"/>
              </a:rPr>
              <a:t>DELAYED</a:t>
            </a:r>
            <a:endParaRPr sz="1950"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400" cy="777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7890" y="390194"/>
            <a:ext cx="8262620" cy="148747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b="1" dirty="0">
                <a:solidFill>
                  <a:srgbClr val="797979"/>
                </a:solidFill>
                <a:latin typeface="Corbel"/>
                <a:cs typeface="Corbel"/>
              </a:rPr>
              <a:t>REST</a:t>
            </a:r>
            <a:r>
              <a:rPr sz="3600" b="1" spc="-150" dirty="0">
                <a:solidFill>
                  <a:srgbClr val="797979"/>
                </a:solidFill>
                <a:latin typeface="Corbel"/>
                <a:cs typeface="Corbel"/>
              </a:rPr>
              <a:t> </a:t>
            </a:r>
            <a:r>
              <a:rPr sz="3600" b="1" dirty="0">
                <a:solidFill>
                  <a:srgbClr val="797979"/>
                </a:solidFill>
                <a:latin typeface="Corbel"/>
                <a:cs typeface="Corbel"/>
              </a:rPr>
              <a:t>AND</a:t>
            </a:r>
            <a:r>
              <a:rPr sz="3600" b="1" spc="55" dirty="0">
                <a:solidFill>
                  <a:srgbClr val="797979"/>
                </a:solidFill>
                <a:latin typeface="Corbel"/>
                <a:cs typeface="Corbel"/>
              </a:rPr>
              <a:t> </a:t>
            </a:r>
            <a:r>
              <a:rPr sz="3600" b="1" dirty="0">
                <a:solidFill>
                  <a:srgbClr val="797979"/>
                </a:solidFill>
                <a:latin typeface="Corbel"/>
                <a:cs typeface="Corbel"/>
              </a:rPr>
              <a:t>RECOVERY PHASE</a:t>
            </a:r>
            <a:r>
              <a:rPr sz="3600" b="1" spc="-15" dirty="0">
                <a:solidFill>
                  <a:srgbClr val="797979"/>
                </a:solidFill>
                <a:latin typeface="Corbel"/>
                <a:cs typeface="Corbel"/>
              </a:rPr>
              <a:t> </a:t>
            </a:r>
            <a:r>
              <a:rPr sz="3600" b="1" dirty="0">
                <a:solidFill>
                  <a:srgbClr val="797979"/>
                </a:solidFill>
                <a:latin typeface="Corbel"/>
                <a:cs typeface="Corbel"/>
              </a:rPr>
              <a:t>IN</a:t>
            </a:r>
            <a:r>
              <a:rPr sz="3600" b="1" spc="-165" dirty="0">
                <a:solidFill>
                  <a:srgbClr val="797979"/>
                </a:solidFill>
                <a:latin typeface="Corbel"/>
                <a:cs typeface="Corbel"/>
              </a:rPr>
              <a:t> </a:t>
            </a:r>
            <a:r>
              <a:rPr sz="3600" b="1" spc="-10" dirty="0">
                <a:solidFill>
                  <a:srgbClr val="797979"/>
                </a:solidFill>
                <a:latin typeface="Corbel"/>
                <a:cs typeface="Corbel"/>
              </a:rPr>
              <a:t>WINTER</a:t>
            </a:r>
            <a:endParaRPr sz="3600" dirty="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485" y="2322109"/>
            <a:ext cx="3737610" cy="2842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8285" marR="498475" indent="-236220">
              <a:lnSpc>
                <a:spcPct val="100400"/>
              </a:lnSpc>
              <a:spcBef>
                <a:spcPts val="105"/>
              </a:spcBef>
              <a:buFont typeface="Arial MT"/>
              <a:buChar char="•"/>
              <a:tabLst>
                <a:tab pos="248285" algn="l"/>
              </a:tabLst>
            </a:pPr>
            <a:r>
              <a:rPr sz="2300" b="1" dirty="0">
                <a:solidFill>
                  <a:srgbClr val="181818"/>
                </a:solidFill>
                <a:latin typeface="Corbel"/>
                <a:cs typeface="Corbel"/>
              </a:rPr>
              <a:t>THE</a:t>
            </a:r>
            <a:r>
              <a:rPr sz="2300" b="1" spc="-35" dirty="0">
                <a:solidFill>
                  <a:srgbClr val="181818"/>
                </a:solidFill>
                <a:latin typeface="Corbel"/>
                <a:cs typeface="Corbel"/>
              </a:rPr>
              <a:t> </a:t>
            </a:r>
            <a:r>
              <a:rPr sz="2300" b="1" dirty="0">
                <a:solidFill>
                  <a:srgbClr val="181818"/>
                </a:solidFill>
                <a:latin typeface="Corbel"/>
                <a:cs typeface="Corbel"/>
              </a:rPr>
              <a:t>BODY’S</a:t>
            </a:r>
            <a:r>
              <a:rPr sz="2300" b="1" spc="-55" dirty="0">
                <a:solidFill>
                  <a:srgbClr val="181818"/>
                </a:solidFill>
                <a:latin typeface="Corbel"/>
                <a:cs typeface="Corbel"/>
              </a:rPr>
              <a:t> </a:t>
            </a:r>
            <a:r>
              <a:rPr sz="2300" b="1" spc="-10" dirty="0">
                <a:solidFill>
                  <a:srgbClr val="181818"/>
                </a:solidFill>
                <a:latin typeface="Corbel"/>
                <a:cs typeface="Corbel"/>
              </a:rPr>
              <a:t>NATURAL SLODOWN</a:t>
            </a:r>
            <a:endParaRPr sz="2300">
              <a:latin typeface="Corbel"/>
              <a:cs typeface="Corbel"/>
            </a:endParaRPr>
          </a:p>
          <a:p>
            <a:pPr marL="248285" marR="5080" indent="-236220">
              <a:lnSpc>
                <a:spcPct val="100499"/>
              </a:lnSpc>
              <a:spcBef>
                <a:spcPts val="2770"/>
              </a:spcBef>
              <a:buFont typeface="Arial MT"/>
              <a:buChar char="•"/>
              <a:tabLst>
                <a:tab pos="248285" algn="l"/>
              </a:tabLst>
            </a:pPr>
            <a:r>
              <a:rPr sz="2300" b="1" dirty="0">
                <a:solidFill>
                  <a:srgbClr val="181818"/>
                </a:solidFill>
                <a:latin typeface="Corbel"/>
                <a:cs typeface="Corbel"/>
              </a:rPr>
              <a:t>SLEEP</a:t>
            </a:r>
            <a:r>
              <a:rPr sz="2300" b="1" spc="-114" dirty="0">
                <a:solidFill>
                  <a:srgbClr val="181818"/>
                </a:solidFill>
                <a:latin typeface="Corbel"/>
                <a:cs typeface="Corbel"/>
              </a:rPr>
              <a:t> </a:t>
            </a:r>
            <a:r>
              <a:rPr sz="2300" b="1" dirty="0">
                <a:solidFill>
                  <a:srgbClr val="181818"/>
                </a:solidFill>
                <a:latin typeface="Corbel"/>
                <a:cs typeface="Corbel"/>
              </a:rPr>
              <a:t>QUALITY</a:t>
            </a:r>
            <a:r>
              <a:rPr sz="2300" b="1" spc="-30" dirty="0">
                <a:solidFill>
                  <a:srgbClr val="181818"/>
                </a:solidFill>
                <a:latin typeface="Corbel"/>
                <a:cs typeface="Corbel"/>
              </a:rPr>
              <a:t> </a:t>
            </a:r>
            <a:r>
              <a:rPr sz="2300" b="1" spc="-10" dirty="0">
                <a:solidFill>
                  <a:srgbClr val="181818"/>
                </a:solidFill>
                <a:latin typeface="Corbel"/>
                <a:cs typeface="Corbel"/>
              </a:rPr>
              <a:t>BECOMES BETTER</a:t>
            </a:r>
            <a:endParaRPr sz="2300">
              <a:latin typeface="Corbel"/>
              <a:cs typeface="Corbel"/>
            </a:endParaRPr>
          </a:p>
          <a:p>
            <a:pPr marL="248285" marR="372745" indent="-236220">
              <a:lnSpc>
                <a:spcPct val="100400"/>
              </a:lnSpc>
              <a:spcBef>
                <a:spcPts val="2770"/>
              </a:spcBef>
              <a:buFont typeface="Arial MT"/>
              <a:buChar char="•"/>
              <a:tabLst>
                <a:tab pos="248285" algn="l"/>
              </a:tabLst>
            </a:pPr>
            <a:r>
              <a:rPr sz="2300" b="1" spc="-10" dirty="0">
                <a:solidFill>
                  <a:srgbClr val="181818"/>
                </a:solidFill>
                <a:latin typeface="Corbel"/>
                <a:cs typeface="Corbel"/>
              </a:rPr>
              <a:t>NUTRITION</a:t>
            </a:r>
            <a:r>
              <a:rPr sz="2300" b="1" spc="-65" dirty="0">
                <a:solidFill>
                  <a:srgbClr val="181818"/>
                </a:solidFill>
                <a:latin typeface="Corbel"/>
                <a:cs typeface="Corbel"/>
              </a:rPr>
              <a:t> </a:t>
            </a:r>
            <a:r>
              <a:rPr sz="2300" b="1" spc="-10" dirty="0">
                <a:solidFill>
                  <a:srgbClr val="181818"/>
                </a:solidFill>
                <a:latin typeface="Corbel"/>
                <a:cs typeface="Corbel"/>
              </a:rPr>
              <a:t>AND</a:t>
            </a:r>
            <a:r>
              <a:rPr sz="2300" b="1" spc="-85" dirty="0">
                <a:solidFill>
                  <a:srgbClr val="181818"/>
                </a:solidFill>
                <a:latin typeface="Corbel"/>
                <a:cs typeface="Corbel"/>
              </a:rPr>
              <a:t> </a:t>
            </a:r>
            <a:r>
              <a:rPr sz="2300" b="1" spc="-20" dirty="0">
                <a:solidFill>
                  <a:srgbClr val="181818"/>
                </a:solidFill>
                <a:latin typeface="Corbel"/>
                <a:cs typeface="Corbel"/>
              </a:rPr>
              <a:t>WARM </a:t>
            </a:r>
            <a:r>
              <a:rPr sz="2300" b="1" spc="-10" dirty="0">
                <a:solidFill>
                  <a:srgbClr val="181818"/>
                </a:solidFill>
                <a:latin typeface="Corbel"/>
                <a:cs typeface="Corbel"/>
              </a:rPr>
              <a:t>FOODS</a:t>
            </a:r>
            <a:endParaRPr sz="23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400" cy="77723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14652" y="2815900"/>
            <a:ext cx="3607435" cy="277812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7650" marR="129539" indent="-235585">
              <a:lnSpc>
                <a:spcPts val="3010"/>
              </a:lnSpc>
              <a:spcBef>
                <a:spcPts val="330"/>
              </a:spcBef>
              <a:buClr>
                <a:srgbClr val="FFFFFF"/>
              </a:buClr>
              <a:buFont typeface="Arial MT"/>
              <a:buChar char="•"/>
              <a:tabLst>
                <a:tab pos="248920" algn="l"/>
              </a:tabLst>
            </a:pPr>
            <a:r>
              <a:rPr sz="2650" b="1" spc="-70" dirty="0">
                <a:solidFill>
                  <a:srgbClr val="93DAFB"/>
                </a:solidFill>
                <a:latin typeface="Corbel"/>
                <a:cs typeface="Corbel"/>
              </a:rPr>
              <a:t>HEALTHY</a:t>
            </a:r>
            <a:r>
              <a:rPr sz="2650" b="1" spc="-114" dirty="0">
                <a:solidFill>
                  <a:srgbClr val="93DAFB"/>
                </a:solidFill>
                <a:latin typeface="Corbel"/>
                <a:cs typeface="Corbel"/>
              </a:rPr>
              <a:t> </a:t>
            </a:r>
            <a:r>
              <a:rPr sz="2650" b="1" spc="-15" dirty="0">
                <a:solidFill>
                  <a:srgbClr val="93DAFB"/>
                </a:solidFill>
                <a:latin typeface="Corbel"/>
                <a:cs typeface="Corbel"/>
              </a:rPr>
              <a:t>AND</a:t>
            </a:r>
            <a:r>
              <a:rPr sz="2650" b="1" spc="-135" dirty="0">
                <a:solidFill>
                  <a:srgbClr val="93DAFB"/>
                </a:solidFill>
                <a:latin typeface="Corbel"/>
                <a:cs typeface="Corbel"/>
              </a:rPr>
              <a:t> </a:t>
            </a:r>
            <a:r>
              <a:rPr sz="2650" b="1" spc="-20" dirty="0">
                <a:solidFill>
                  <a:srgbClr val="93DAFB"/>
                </a:solidFill>
                <a:latin typeface="Corbel"/>
                <a:cs typeface="Corbel"/>
              </a:rPr>
              <a:t>WARM 	FOOD</a:t>
            </a:r>
            <a:endParaRPr sz="2650">
              <a:latin typeface="Corbel"/>
              <a:cs typeface="Corbel"/>
            </a:endParaRPr>
          </a:p>
          <a:p>
            <a:pPr marL="248285" indent="-235585">
              <a:lnSpc>
                <a:spcPct val="100000"/>
              </a:lnSpc>
              <a:spcBef>
                <a:spcPts val="915"/>
              </a:spcBef>
              <a:buClr>
                <a:srgbClr val="FFFFFF"/>
              </a:buClr>
              <a:buFont typeface="Arial MT"/>
              <a:buChar char="•"/>
              <a:tabLst>
                <a:tab pos="248285" algn="l"/>
              </a:tabLst>
            </a:pPr>
            <a:r>
              <a:rPr sz="2650" b="1" dirty="0">
                <a:solidFill>
                  <a:srgbClr val="93DAFB"/>
                </a:solidFill>
                <a:latin typeface="Corbel"/>
                <a:cs typeface="Corbel"/>
              </a:rPr>
              <a:t>SUNLIGHT</a:t>
            </a:r>
            <a:r>
              <a:rPr sz="2650" b="1" spc="-130" dirty="0">
                <a:solidFill>
                  <a:srgbClr val="93DAFB"/>
                </a:solidFill>
                <a:latin typeface="Corbel"/>
                <a:cs typeface="Corbel"/>
              </a:rPr>
              <a:t> </a:t>
            </a:r>
            <a:r>
              <a:rPr sz="2650" b="1" spc="-10" dirty="0">
                <a:solidFill>
                  <a:srgbClr val="93DAFB"/>
                </a:solidFill>
                <a:latin typeface="Corbel"/>
                <a:cs typeface="Corbel"/>
              </a:rPr>
              <a:t>EXPOSURE</a:t>
            </a:r>
            <a:endParaRPr sz="2650">
              <a:latin typeface="Corbel"/>
              <a:cs typeface="Corbel"/>
            </a:endParaRPr>
          </a:p>
          <a:p>
            <a:pPr marL="248285" indent="-235585">
              <a:lnSpc>
                <a:spcPct val="100000"/>
              </a:lnSpc>
              <a:spcBef>
                <a:spcPts val="985"/>
              </a:spcBef>
              <a:buClr>
                <a:srgbClr val="FFFFFF"/>
              </a:buClr>
              <a:buFont typeface="Arial MT"/>
              <a:buChar char="•"/>
              <a:tabLst>
                <a:tab pos="248285" algn="l"/>
              </a:tabLst>
            </a:pPr>
            <a:r>
              <a:rPr sz="2650" b="1" dirty="0">
                <a:solidFill>
                  <a:srgbClr val="93DAFB"/>
                </a:solidFill>
                <a:latin typeface="Corbel"/>
                <a:cs typeface="Corbel"/>
              </a:rPr>
              <a:t>REGULAR</a:t>
            </a:r>
            <a:r>
              <a:rPr sz="2650" b="1" spc="-135" dirty="0">
                <a:solidFill>
                  <a:srgbClr val="93DAFB"/>
                </a:solidFill>
                <a:latin typeface="Corbel"/>
                <a:cs typeface="Corbel"/>
              </a:rPr>
              <a:t> </a:t>
            </a:r>
            <a:r>
              <a:rPr sz="2650" b="1" spc="-10" dirty="0">
                <a:solidFill>
                  <a:srgbClr val="93DAFB"/>
                </a:solidFill>
                <a:latin typeface="Corbel"/>
                <a:cs typeface="Corbel"/>
              </a:rPr>
              <a:t>EXERCISE</a:t>
            </a:r>
            <a:endParaRPr sz="2650">
              <a:latin typeface="Corbel"/>
              <a:cs typeface="Corbel"/>
            </a:endParaRPr>
          </a:p>
          <a:p>
            <a:pPr marL="247650" marR="483870" indent="-235585">
              <a:lnSpc>
                <a:spcPts val="3000"/>
              </a:lnSpc>
              <a:spcBef>
                <a:spcPts val="1230"/>
              </a:spcBef>
              <a:buClr>
                <a:srgbClr val="FFFFFF"/>
              </a:buClr>
              <a:buFont typeface="Arial MT"/>
              <a:buChar char="•"/>
              <a:tabLst>
                <a:tab pos="248920" algn="l"/>
              </a:tabLst>
            </a:pPr>
            <a:r>
              <a:rPr sz="2650" b="1" dirty="0">
                <a:solidFill>
                  <a:srgbClr val="93DAFB"/>
                </a:solidFill>
                <a:latin typeface="Corbel"/>
                <a:cs typeface="Corbel"/>
              </a:rPr>
              <a:t>PROPER</a:t>
            </a:r>
            <a:r>
              <a:rPr sz="2650" b="1" spc="-85" dirty="0">
                <a:solidFill>
                  <a:srgbClr val="93DAFB"/>
                </a:solidFill>
                <a:latin typeface="Corbel"/>
                <a:cs typeface="Corbel"/>
              </a:rPr>
              <a:t> </a:t>
            </a:r>
            <a:r>
              <a:rPr sz="2650" b="1" spc="-20" dirty="0">
                <a:solidFill>
                  <a:srgbClr val="93DAFB"/>
                </a:solidFill>
                <a:latin typeface="Corbel"/>
                <a:cs typeface="Corbel"/>
              </a:rPr>
              <a:t>REST</a:t>
            </a:r>
            <a:r>
              <a:rPr sz="2650" b="1" spc="-120" dirty="0">
                <a:solidFill>
                  <a:srgbClr val="93DAFB"/>
                </a:solidFill>
                <a:latin typeface="Corbel"/>
                <a:cs typeface="Corbel"/>
              </a:rPr>
              <a:t> </a:t>
            </a:r>
            <a:r>
              <a:rPr sz="2650" b="1" spc="-25" dirty="0">
                <a:solidFill>
                  <a:srgbClr val="93DAFB"/>
                </a:solidFill>
                <a:latin typeface="Corbel"/>
                <a:cs typeface="Corbel"/>
              </a:rPr>
              <a:t>AND 	</a:t>
            </a:r>
            <a:r>
              <a:rPr sz="2650" b="1" spc="-20" dirty="0">
                <a:solidFill>
                  <a:srgbClr val="93DAFB"/>
                </a:solidFill>
                <a:latin typeface="Corbel"/>
                <a:cs typeface="Corbel"/>
              </a:rPr>
              <a:t>SLEEP</a:t>
            </a:r>
            <a:endParaRPr sz="265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7890" y="331023"/>
            <a:ext cx="8262620" cy="825431"/>
          </a:xfrm>
          <a:prstGeom prst="rect">
            <a:avLst/>
          </a:prstGeom>
        </p:spPr>
        <p:txBody>
          <a:bodyPr vert="horz" wrap="square" lIns="0" tIns="268808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34D6E"/>
                </a:solidFill>
                <a:latin typeface="Corbel"/>
                <a:cs typeface="Corbel"/>
              </a:rPr>
              <a:t>IMMUNITY</a:t>
            </a:r>
            <a:r>
              <a:rPr sz="3600" b="1" spc="-70" dirty="0">
                <a:solidFill>
                  <a:srgbClr val="034D6E"/>
                </a:solidFill>
                <a:latin typeface="Corbel"/>
                <a:cs typeface="Corbel"/>
              </a:rPr>
              <a:t> </a:t>
            </a:r>
            <a:r>
              <a:rPr sz="3600" b="1" dirty="0">
                <a:solidFill>
                  <a:srgbClr val="034D6E"/>
                </a:solidFill>
                <a:latin typeface="Corbel"/>
                <a:cs typeface="Corbel"/>
              </a:rPr>
              <a:t>ENHANCEMENT</a:t>
            </a:r>
            <a:r>
              <a:rPr sz="3600" b="1" spc="-35" dirty="0">
                <a:solidFill>
                  <a:srgbClr val="034D6E"/>
                </a:solidFill>
                <a:latin typeface="Corbel"/>
                <a:cs typeface="Corbel"/>
              </a:rPr>
              <a:t> </a:t>
            </a:r>
            <a:r>
              <a:rPr sz="3600" b="1" dirty="0">
                <a:solidFill>
                  <a:srgbClr val="034D6E"/>
                </a:solidFill>
                <a:latin typeface="Corbel"/>
                <a:cs typeface="Corbel"/>
              </a:rPr>
              <a:t>IN</a:t>
            </a:r>
            <a:r>
              <a:rPr sz="3600" b="1" spc="-240" dirty="0">
                <a:solidFill>
                  <a:srgbClr val="034D6E"/>
                </a:solidFill>
                <a:latin typeface="Corbel"/>
                <a:cs typeface="Corbel"/>
              </a:rPr>
              <a:t> </a:t>
            </a:r>
            <a:r>
              <a:rPr sz="3600" b="1" spc="-10" dirty="0">
                <a:solidFill>
                  <a:srgbClr val="034D6E"/>
                </a:solidFill>
                <a:latin typeface="Corbel"/>
                <a:cs typeface="Corbel"/>
              </a:rPr>
              <a:t>WINTER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400" cy="777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9586"/>
            <a:ext cx="10058400" cy="1265505"/>
          </a:xfrm>
          <a:prstGeom prst="rect">
            <a:avLst/>
          </a:prstGeom>
        </p:spPr>
        <p:txBody>
          <a:bodyPr vert="horz" wrap="square" lIns="0" tIns="582706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0"/>
              </a:spcBef>
            </a:pPr>
            <a:r>
              <a:rPr sz="4400" b="1" spc="-20" dirty="0"/>
              <a:t>WHY</a:t>
            </a:r>
            <a:r>
              <a:rPr sz="4400" b="1" spc="-204" dirty="0"/>
              <a:t> </a:t>
            </a:r>
            <a:r>
              <a:rPr sz="4400" b="1" dirty="0"/>
              <a:t>ANIMALS</a:t>
            </a:r>
            <a:r>
              <a:rPr sz="4400" b="1" spc="-140" dirty="0"/>
              <a:t> </a:t>
            </a:r>
            <a:r>
              <a:rPr sz="4400" b="1" spc="-25" dirty="0"/>
              <a:t>HIBERNATE</a:t>
            </a:r>
            <a:r>
              <a:rPr sz="4400" b="1" spc="-85" dirty="0"/>
              <a:t> </a:t>
            </a:r>
            <a:r>
              <a:rPr sz="4400" b="1" spc="-10" dirty="0"/>
              <a:t>IN</a:t>
            </a:r>
            <a:r>
              <a:rPr sz="4400" b="1" spc="-265" dirty="0"/>
              <a:t> </a:t>
            </a:r>
            <a:r>
              <a:rPr sz="4400" b="1" spc="-10" dirty="0"/>
              <a:t>WINTER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2971800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0" dirty="0" smtClean="0"/>
              <a:t>CONCLUSION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735557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13</TotalTime>
  <Words>59</Words>
  <Application>Microsoft Office PowerPoint</Application>
  <PresentationFormat>Custom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MT</vt:lpstr>
      <vt:lpstr>Century Gothic</vt:lpstr>
      <vt:lpstr>Corbel</vt:lpstr>
      <vt:lpstr>Mesh</vt:lpstr>
      <vt:lpstr>PowerPoint Presentation</vt:lpstr>
      <vt:lpstr>THE IMPORTANCE OF WINTER FOR HUMAN HEALTH</vt:lpstr>
      <vt:lpstr>PowerPoint Presentation</vt:lpstr>
      <vt:lpstr>REST AND RECOVERY PHASE IN WINTER</vt:lpstr>
      <vt:lpstr>IMMUNITY ENHANCEMENT IN WINTER</vt:lpstr>
      <vt:lpstr>WHY ANIMALS HIBERNATE IN WINTER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Presentation1</dc:title>
  <cp:lastModifiedBy>user5</cp:lastModifiedBy>
  <cp:revision>3</cp:revision>
  <dcterms:created xsi:type="dcterms:W3CDTF">2025-11-11T11:29:13Z</dcterms:created>
  <dcterms:modified xsi:type="dcterms:W3CDTF">2025-11-11T12:04:33Z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2025-11-10T00:00:00Z</vt:filetime>
  </property>
  <property fmtid="{D5CDD505-2E9C-101B-9397-08002B2CF9AE}" pid="3" name="LastSaved">
    <vt:filetime>2025-11-11T00:00:00Z</vt:filetime>
  </property>
  <property fmtid="{D5CDD505-2E9C-101B-9397-08002B2CF9AE}" pid="4" name="Producer">
    <vt:lpwstr>Microsoft: Print To PDF</vt:lpwstr>
  </property>
</Properties>
</file>